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89" d="100"/>
          <a:sy n="89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468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35055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0432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9354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9869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2323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57850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08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4111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48457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2775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0BDE-DC92-462C-ADE3-17E2610F8794}" type="datetimeFigureOut">
              <a:rPr lang="es-VE" smtClean="0"/>
              <a:t>9/4/2024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4C4FF-94A8-466E-AB1E-1D98327F204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1918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VE" dirty="0" smtClean="0"/>
              <a:t>ORACIONES</a:t>
            </a:r>
            <a:endParaRPr lang="es-V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VE" dirty="0" smtClean="0"/>
              <a:t>SIMPLES Y COMPUESTAS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17934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ORACIÓN SIMPLE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s-VE" dirty="0" smtClean="0"/>
              <a:t>Las oraciones simples son aquellas que contienen un solo verbo conjugado y expresan una idea completa. </a:t>
            </a:r>
          </a:p>
          <a:p>
            <a:r>
              <a:rPr lang="es-VE" dirty="0"/>
              <a:t>O</a:t>
            </a:r>
            <a:r>
              <a:rPr lang="es-VE" dirty="0" smtClean="0"/>
              <a:t>raciones simples:</a:t>
            </a:r>
          </a:p>
          <a:p>
            <a:r>
              <a:rPr lang="es-VE" dirty="0" smtClean="0"/>
              <a:t>Juan camina por el parque.</a:t>
            </a:r>
          </a:p>
          <a:p>
            <a:r>
              <a:rPr lang="es-VE" dirty="0" smtClean="0"/>
              <a:t>Sujeto: Juan</a:t>
            </a:r>
          </a:p>
          <a:p>
            <a:r>
              <a:rPr lang="es-VE" dirty="0" smtClean="0"/>
              <a:t>Verbo: camina</a:t>
            </a:r>
          </a:p>
          <a:p>
            <a:r>
              <a:rPr lang="es-VE" dirty="0" smtClean="0"/>
              <a:t>Complemento: por el parque</a:t>
            </a:r>
          </a:p>
          <a:p>
            <a:endParaRPr lang="es-VE" dirty="0" smtClean="0"/>
          </a:p>
          <a:p>
            <a:r>
              <a:rPr lang="es-VE" dirty="0" smtClean="0"/>
              <a:t>El sol brilla en el cielo.</a:t>
            </a:r>
          </a:p>
          <a:p>
            <a:r>
              <a:rPr lang="es-VE" dirty="0" smtClean="0"/>
              <a:t>Sujeto: El sol</a:t>
            </a:r>
          </a:p>
          <a:p>
            <a:r>
              <a:rPr lang="es-VE" dirty="0" smtClean="0"/>
              <a:t>Verbo: brilla</a:t>
            </a:r>
          </a:p>
          <a:p>
            <a:r>
              <a:rPr lang="es-VE" dirty="0" smtClean="0"/>
              <a:t>Complemento: en el cielo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40632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Oraciones simples con dos verbos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es-VE" dirty="0" smtClean="0"/>
              <a:t>Las oraciones simples con dos verbos se conocen como oraciones compuestas </a:t>
            </a:r>
            <a:r>
              <a:rPr lang="es-VE" b="1" dirty="0" smtClean="0"/>
              <a:t>de predicado verbal</a:t>
            </a:r>
            <a:r>
              <a:rPr lang="es-VE" dirty="0" smtClean="0"/>
              <a:t>. </a:t>
            </a:r>
          </a:p>
          <a:p>
            <a:r>
              <a:rPr lang="es-VE" dirty="0" smtClean="0"/>
              <a:t>En este tipo de oraciones, hay un sujeto y dos verbos conjugados, cada uno expresando una acción diferente. Ejemplos</a:t>
            </a:r>
          </a:p>
          <a:p>
            <a:endParaRPr lang="es-VE" dirty="0" smtClean="0"/>
          </a:p>
          <a:p>
            <a:r>
              <a:rPr lang="es-VE" dirty="0" smtClean="0"/>
              <a:t>María lee y escribe en su cuaderno.</a:t>
            </a:r>
          </a:p>
          <a:p>
            <a:r>
              <a:rPr lang="es-VE" dirty="0" smtClean="0"/>
              <a:t>Sujeto: María</a:t>
            </a:r>
          </a:p>
          <a:p>
            <a:r>
              <a:rPr lang="es-VE" dirty="0" smtClean="0"/>
              <a:t>Verbos: lee, escribe</a:t>
            </a:r>
          </a:p>
          <a:p>
            <a:endParaRPr lang="es-VE" dirty="0" smtClean="0"/>
          </a:p>
          <a:p>
            <a:r>
              <a:rPr lang="es-VE" dirty="0" smtClean="0"/>
              <a:t>Juan cocina y limpia la cocina después.</a:t>
            </a:r>
          </a:p>
          <a:p>
            <a:r>
              <a:rPr lang="es-VE" dirty="0" smtClean="0"/>
              <a:t>Sujeto: Juan</a:t>
            </a:r>
          </a:p>
          <a:p>
            <a:r>
              <a:rPr lang="es-VE" dirty="0" smtClean="0"/>
              <a:t>Verbos: cocina, limpia</a:t>
            </a:r>
          </a:p>
          <a:p>
            <a:endParaRPr lang="es-VE" dirty="0" smtClean="0"/>
          </a:p>
          <a:p>
            <a:r>
              <a:rPr lang="es-VE" dirty="0" smtClean="0"/>
              <a:t>Los niños juegan y saltan en el parque.</a:t>
            </a:r>
          </a:p>
          <a:p>
            <a:r>
              <a:rPr lang="es-VE" dirty="0" smtClean="0"/>
              <a:t>Sujeto: Los niños</a:t>
            </a:r>
          </a:p>
          <a:p>
            <a:r>
              <a:rPr lang="es-VE" dirty="0" smtClean="0"/>
              <a:t>Verbos: juegan, saltan</a:t>
            </a:r>
          </a:p>
          <a:p>
            <a:endParaRPr lang="es-VE" dirty="0" smtClean="0"/>
          </a:p>
          <a:p>
            <a:r>
              <a:rPr lang="es-VE" dirty="0" smtClean="0"/>
              <a:t>El perro ladra y corre detrás del gato.</a:t>
            </a:r>
          </a:p>
          <a:p>
            <a:r>
              <a:rPr lang="es-VE" dirty="0" smtClean="0"/>
              <a:t>Sujeto: El perro</a:t>
            </a:r>
          </a:p>
          <a:p>
            <a:r>
              <a:rPr lang="es-VE" dirty="0" smtClean="0"/>
              <a:t>Verbos: ladra, corre</a:t>
            </a:r>
          </a:p>
          <a:p>
            <a:endParaRPr lang="es-VE" dirty="0" smtClean="0"/>
          </a:p>
          <a:p>
            <a:r>
              <a:rPr lang="es-VE" dirty="0" smtClean="0"/>
              <a:t>Ana canta y baila en el escenario.</a:t>
            </a:r>
          </a:p>
          <a:p>
            <a:r>
              <a:rPr lang="es-VE" dirty="0" smtClean="0"/>
              <a:t>Sujeto: Ana</a:t>
            </a:r>
          </a:p>
          <a:p>
            <a:r>
              <a:rPr lang="es-VE" dirty="0" smtClean="0"/>
              <a:t>Verbos: canta, baila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0109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Oraciones compuestas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VE" dirty="0"/>
              <a:t> </a:t>
            </a:r>
          </a:p>
          <a:p>
            <a:r>
              <a:rPr lang="es-VE" dirty="0"/>
              <a:t>Oraciones coordinadas</a:t>
            </a:r>
            <a:r>
              <a:rPr lang="es-VE" dirty="0" smtClean="0"/>
              <a:t>:</a:t>
            </a:r>
            <a:endParaRPr lang="es-VE" dirty="0"/>
          </a:p>
          <a:p>
            <a:r>
              <a:rPr lang="es-VE" dirty="0"/>
              <a:t>Concepto: Las oraciones coordinadas son aquellas que están unidas por medio de conjunciones coordinantes (como "y", "pero", "o", "ni", "mas", "sino", etc.). Estas oraciones tienen igual importancia sintáctica entre sí.</a:t>
            </a:r>
          </a:p>
          <a:p>
            <a:r>
              <a:rPr lang="es-VE" dirty="0"/>
              <a:t>Ejemplo:</a:t>
            </a:r>
          </a:p>
          <a:p>
            <a:r>
              <a:rPr lang="es-VE" dirty="0"/>
              <a:t>María estudia español y Pedro estudia matemáticas.</a:t>
            </a:r>
          </a:p>
          <a:p>
            <a:r>
              <a:rPr lang="es-VE" dirty="0"/>
              <a:t>Voy al cine pero tú prefieres quedarte en casa.</a:t>
            </a:r>
          </a:p>
          <a:p>
            <a:r>
              <a:rPr lang="es-VE" dirty="0"/>
              <a:t>Puedes elegir entre té o café.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87948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Oraciones compuestas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VE" dirty="0"/>
              <a:t>Oraciones subordinadas</a:t>
            </a:r>
            <a:r>
              <a:rPr lang="es-VE" dirty="0" smtClean="0"/>
              <a:t>:</a:t>
            </a:r>
            <a:endParaRPr lang="es-VE" dirty="0"/>
          </a:p>
          <a:p>
            <a:r>
              <a:rPr lang="es-VE" dirty="0"/>
              <a:t>Concepto: Las oraciones subordinadas son aquellas que dependen estructuralmente de una oración principal. Están introducidas por conjunciones subordinantes (como "que", "cuando", "porque", "si", etc.) y no pueden funcionar independientemente como oraciones completas.</a:t>
            </a:r>
          </a:p>
          <a:p>
            <a:r>
              <a:rPr lang="es-VE" dirty="0"/>
              <a:t>Ejemplo:</a:t>
            </a:r>
          </a:p>
          <a:p>
            <a:r>
              <a:rPr lang="es-VE" dirty="0"/>
              <a:t>Estudio mucho porque quiero sacar buenas notas.</a:t>
            </a:r>
          </a:p>
          <a:p>
            <a:r>
              <a:rPr lang="es-VE" dirty="0"/>
              <a:t>Juan llegará cuando termine su trabajo.</a:t>
            </a:r>
          </a:p>
          <a:p>
            <a:r>
              <a:rPr lang="es-VE" dirty="0"/>
              <a:t>No sé si vendrán a la fiesta.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717546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Oraciones compuestas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VE" dirty="0" smtClean="0"/>
              <a:t>Oraciones </a:t>
            </a:r>
            <a:r>
              <a:rPr lang="es-VE" dirty="0"/>
              <a:t>yuxtapuestas</a:t>
            </a:r>
            <a:r>
              <a:rPr lang="es-VE" dirty="0" smtClean="0"/>
              <a:t>:</a:t>
            </a:r>
            <a:endParaRPr lang="es-VE" dirty="0"/>
          </a:p>
          <a:p>
            <a:r>
              <a:rPr lang="es-VE" dirty="0"/>
              <a:t>Concepto: Las oraciones yuxtapuestas son aquellas que están relacionadas entre sí sin necesidad de una conjunción o nexo explícito. Están simplemente colocadas una al lado de la otra y se relacionan por el contexto o la temática.</a:t>
            </a:r>
          </a:p>
          <a:p>
            <a:r>
              <a:rPr lang="es-VE" dirty="0"/>
              <a:t>Ejemplo:</a:t>
            </a:r>
          </a:p>
          <a:p>
            <a:r>
              <a:rPr lang="es-VE" dirty="0"/>
              <a:t>El sol brilla en el cielo, los pájaros cantan.</a:t>
            </a:r>
          </a:p>
          <a:p>
            <a:r>
              <a:rPr lang="es-VE" dirty="0"/>
              <a:t>Estudió toda la noche, aprobó el examen.</a:t>
            </a:r>
          </a:p>
          <a:p>
            <a:r>
              <a:rPr lang="es-VE" dirty="0"/>
              <a:t>Llegó tarde a casa, se encontró con una sorpresa.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42871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EJERCICIOS: TIPO DE ORACIÓN, SIMPLE O COMPUESTA (CUÁL DE LAS COMPUESTAS)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VE" dirty="0"/>
              <a:t>María fue al supermercado y compró frutas y verduras frescas.</a:t>
            </a:r>
          </a:p>
          <a:p>
            <a:r>
              <a:rPr lang="es-VE" dirty="0"/>
              <a:t>Ana estudia mientras su hermano juega videojuegos.</a:t>
            </a:r>
          </a:p>
          <a:p>
            <a:r>
              <a:rPr lang="es-VE" dirty="0"/>
              <a:t>El tren salió de la estación a tiempo.</a:t>
            </a:r>
          </a:p>
          <a:p>
            <a:r>
              <a:rPr lang="es-VE" dirty="0"/>
              <a:t>A pesar de la lluvia, decidieron ir al parque.</a:t>
            </a:r>
          </a:p>
          <a:p>
            <a:r>
              <a:rPr lang="es-VE" dirty="0"/>
              <a:t>Juan quiere ir al cine, pero su amigo prefiere ver una película en casa.</a:t>
            </a:r>
          </a:p>
          <a:p>
            <a:r>
              <a:rPr lang="es-VE" dirty="0"/>
              <a:t>Cuando llegues a casa, avísame.</a:t>
            </a:r>
          </a:p>
          <a:p>
            <a:r>
              <a:rPr lang="es-VE" dirty="0"/>
              <a:t>El perro ladra, el gato maúlla y los pájaros cantan.</a:t>
            </a:r>
          </a:p>
          <a:p>
            <a:r>
              <a:rPr lang="es-VE" dirty="0"/>
              <a:t>Marta fue al colegio después de desayunar.</a:t>
            </a:r>
          </a:p>
          <a:p>
            <a:r>
              <a:rPr lang="es-VE" dirty="0"/>
              <a:t>Pedro corre más rápido que María.</a:t>
            </a:r>
          </a:p>
          <a:p>
            <a:r>
              <a:rPr lang="es-VE" dirty="0"/>
              <a:t>Siempre que llueve, el jardín se llena de charcos.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402952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EJERCICIO DE ESCRITURA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VE" dirty="0"/>
              <a:t>Aquí tienes algunas oraciones simples que podrías utilizar como punto de partida para que los grupos construyan historias utilizando diferentes tipos de oraciones compuestas:</a:t>
            </a:r>
          </a:p>
          <a:p>
            <a:r>
              <a:rPr lang="es-VE" dirty="0"/>
              <a:t>Oración simple: El gato duerme en el sofá</a:t>
            </a:r>
            <a:r>
              <a:rPr lang="es-VE" dirty="0" smtClean="0"/>
              <a:t>. Ejemplo, importante las historias deben tener inicio, desarrollo y final</a:t>
            </a:r>
            <a:endParaRPr lang="es-VE" dirty="0"/>
          </a:p>
          <a:p>
            <a:pPr lvl="1"/>
            <a:r>
              <a:rPr lang="es-VE" dirty="0"/>
              <a:t>Ejemplo de historia: El gato duerme en el sofá mientras afuera la lluvia cae con fuerza. De repente, el perro empieza a ladrar sin parar, y el gato se despierta sobresaltado. Decidido a investigar, se levanta del sofá y se acerca a la ventana, desde donde ve a los pájaros revoloteando en el jardín.</a:t>
            </a:r>
          </a:p>
          <a:p>
            <a:r>
              <a:rPr lang="es-VE" dirty="0"/>
              <a:t>Oración simple: Marta lee un libro en el parque.</a:t>
            </a:r>
          </a:p>
          <a:p>
            <a:r>
              <a:rPr lang="es-VE" dirty="0" smtClean="0"/>
              <a:t>Oración </a:t>
            </a:r>
            <a:r>
              <a:rPr lang="es-VE" dirty="0"/>
              <a:t>simple: Juan estudia para el examen de matemáticas.</a:t>
            </a:r>
          </a:p>
          <a:p>
            <a:r>
              <a:rPr lang="es-VE" dirty="0" smtClean="0"/>
              <a:t>Oración </a:t>
            </a:r>
            <a:r>
              <a:rPr lang="es-VE" dirty="0"/>
              <a:t>simple: El sol se pone lentamente en el horizonte.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8285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604</Words>
  <Application>Microsoft Office PowerPoint</Application>
  <PresentationFormat>Panorámica</PresentationFormat>
  <Paragraphs>77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ORACIONES</vt:lpstr>
      <vt:lpstr>ORACIÓN SIMPLE</vt:lpstr>
      <vt:lpstr>Oraciones simples con dos verbos</vt:lpstr>
      <vt:lpstr>Oraciones compuestas</vt:lpstr>
      <vt:lpstr>Oraciones compuestas</vt:lpstr>
      <vt:lpstr>Oraciones compuestas</vt:lpstr>
      <vt:lpstr>EJERCICIOS: TIPO DE ORACIÓN, SIMPLE O COMPUESTA (CUÁL DE LAS COMPUESTAS)</vt:lpstr>
      <vt:lpstr>EJERCICIO DE ESCRITURA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ORACIONES</dc:title>
  <dc:creator>Hugo</dc:creator>
  <cp:lastModifiedBy>Hugo</cp:lastModifiedBy>
  <cp:revision>3</cp:revision>
  <dcterms:created xsi:type="dcterms:W3CDTF">2024-04-10T00:43:09Z</dcterms:created>
  <dcterms:modified xsi:type="dcterms:W3CDTF">2024-04-10T01:06:29Z</dcterms:modified>
</cp:coreProperties>
</file>